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Inflation and Unemployment in Macroeconomics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the Relationship between Inflation and Unemployment in the Field of Macroeconomics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Policy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Understanding the relationship between inflation and unemployment is crucial for policymakers.</a:t>
            </a:r>
          </a:p>
          <a:p>
            <a:pPr>
              <a:spcAft>
                <a:spcPts val="720"/>
              </a:spcAft>
            </a:pPr>
            <a:r>
              <a:rPr sz="1800"/>
              <a:t>Policies aimed at reducing inflation may lead to an increase in unemployment, while policies targeting unemployment may contribute to higher inflation.</a:t>
            </a:r>
          </a:p>
          <a:p>
            <a:pPr>
              <a:spcAft>
                <a:spcPts val="720"/>
              </a:spcAft>
            </a:pPr>
            <a:r>
              <a:rPr sz="1800"/>
              <a:t>Finding the right balance between controlling inflation and promoting job creation is a key challenge for policymakers.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Recent Trends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recent years, many economies have faced the challenge of low inflation and high unemployment.</a:t>
            </a:r>
          </a:p>
          <a:p>
            <a:pPr>
              <a:spcAft>
                <a:spcPts val="720"/>
              </a:spcAft>
            </a:pPr>
            <a:r>
              <a:rPr sz="1800"/>
              <a:t>This phenomenon, known as stagflation, poses unique challenges for policymakers.</a:t>
            </a:r>
          </a:p>
          <a:p>
            <a:pPr>
              <a:spcAft>
                <a:spcPts val="720"/>
              </a:spcAft>
            </a:pPr>
            <a:r>
              <a:rPr sz="1800"/>
              <a:t>Finding effective strategies to stimulate economic growth and reduce unemployment in a low inflation environment is a priority for many countries.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the relationship between inflation and unemployment is a key concept in macroeconomics.</a:t>
            </a:r>
          </a:p>
          <a:p>
            <a:pPr>
              <a:spcAft>
                <a:spcPts val="720"/>
              </a:spcAft>
            </a:pPr>
            <a:r>
              <a:rPr sz="1800"/>
              <a:t>Understanding the causes, consequences, and policy implications of inflation and unemployment is crucial for maintaining a stable and healthy economy.</a:t>
            </a:r>
          </a:p>
          <a:p>
            <a:pPr>
              <a:spcAft>
                <a:spcPts val="720"/>
              </a:spcAft>
            </a:pPr>
            <a:r>
              <a:rPr sz="1800"/>
              <a:t>By closely monitoring and managing inflation and unemployment, policymakers can strive to achieve sustainable economic growth and improved living standards for all citizens.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Macroeconomics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Blanchard, O. J., &amp; Fisher, S. (1989). Lectures on Macroeconomics.</a:t>
            </a:r>
          </a:p>
          <a:p>
            <a:pPr>
              <a:spcAft>
                <a:spcPts val="720"/>
              </a:spcAft>
            </a:pPr>
            <a:r>
              <a:rPr sz="1800"/>
              <a:t>2. Mankiw, N. G. (2016). Macroeconomics.</a:t>
            </a:r>
          </a:p>
          <a:p>
            <a:pPr>
              <a:spcAft>
                <a:spcPts val="720"/>
              </a:spcAft>
            </a:pPr>
            <a:r>
              <a:rPr sz="1800"/>
              <a:t>3. Romer, D. (2011). Advanced Macroeconomics.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Inflation?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Inflation is the sustained increase in the general level of prices for goods and services in an economy.</a:t>
            </a:r>
          </a:p>
          <a:p>
            <a:pPr>
              <a:spcAft>
                <a:spcPts val="720"/>
              </a:spcAft>
            </a:pPr>
            <a:r>
              <a:rPr sz="1800"/>
              <a:t>It is measured as an annual percentage increase and can erode the purchasing power of money over time.</a:t>
            </a:r>
          </a:p>
          <a:p>
            <a:pPr>
              <a:spcAft>
                <a:spcPts val="720"/>
              </a:spcAft>
            </a:pPr>
            <a:r>
              <a:rPr sz="1800"/>
              <a:t>Inflation can be caused by various factors such as increased demand, higher production costs, or changes in government policies.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Unemployment?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Unemployment refers to the number of people who are actively seeking employment but are currently without a job.</a:t>
            </a:r>
          </a:p>
          <a:p>
            <a:pPr>
              <a:spcAft>
                <a:spcPts val="720"/>
              </a:spcAft>
            </a:pPr>
            <a:r>
              <a:rPr sz="1800"/>
              <a:t>It is an important economic indicator that reflects the health of the labor market.</a:t>
            </a:r>
          </a:p>
          <a:p>
            <a:pPr>
              <a:spcAft>
                <a:spcPts val="720"/>
              </a:spcAft>
            </a:pPr>
            <a:r>
              <a:rPr sz="1800"/>
              <a:t>Unemployment can be caused by factors such as changes in economic conditions, technological advancements, or government policies.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Phillips Curve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Phillips Curve is a graphical representation of the inverse relationship between inflation and unemployment.</a:t>
            </a:r>
          </a:p>
          <a:p>
            <a:pPr>
              <a:spcAft>
                <a:spcPts val="720"/>
              </a:spcAft>
            </a:pPr>
            <a:r>
              <a:rPr sz="1800"/>
              <a:t>According to the Phillips Curve, as unemployment decreases, inflation tends to increase, and vice versa.</a:t>
            </a:r>
          </a:p>
          <a:p>
            <a:pPr>
              <a:spcAft>
                <a:spcPts val="720"/>
              </a:spcAft>
            </a:pPr>
            <a:r>
              <a:rPr sz="1800"/>
              <a:t>This relationship suggests that policymakers face a trade-off between reducing unemployment and controlling inflation.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Types of Inflation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There are different types of inflation that can occur in an economy.</a:t>
            </a:r>
          </a:p>
          <a:p>
            <a:pPr>
              <a:spcAft>
                <a:spcPts val="720"/>
              </a:spcAft>
            </a:pPr>
            <a:r>
              <a:rPr sz="1800"/>
              <a:t>Some common types include demand-pull inflation, cost-push inflation, and built-in inflation.</a:t>
            </a:r>
          </a:p>
          <a:p>
            <a:pPr>
              <a:spcAft>
                <a:spcPts val="720"/>
              </a:spcAft>
            </a:pPr>
            <a:r>
              <a:rPr sz="1800"/>
              <a:t>Understanding the causes and effects of different types of inflation is important for policymakers and economists.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Causes and Consequences of Inflation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Inflation can have both positive and negative effects on an economy.</a:t>
            </a:r>
          </a:p>
          <a:p>
            <a:pPr>
              <a:spcAft>
                <a:spcPts val="720"/>
              </a:spcAft>
            </a:pPr>
            <a:r>
              <a:rPr sz="1800"/>
              <a:t>Some potential causes of inflation include excessive money supply, increased production costs, or changes in international trade.</a:t>
            </a:r>
          </a:p>
          <a:p>
            <a:pPr>
              <a:spcAft>
                <a:spcPts val="720"/>
              </a:spcAft>
            </a:pPr>
            <a:r>
              <a:rPr sz="1800"/>
              <a:t>Consequences of inflation can include decreased purchasing power, higher interest rates, and uncertainty in the business environment.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Inflation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Types of Unemployment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There are different types of unemployment that can occur in an economy.</a:t>
            </a:r>
          </a:p>
          <a:p>
            <a:pPr>
              <a:spcAft>
                <a:spcPts val="720"/>
              </a:spcAft>
            </a:pPr>
            <a:r>
              <a:rPr sz="1800"/>
              <a:t>Some common types include cyclical unemployment, structural unemployment, and frictional unemployment.</a:t>
            </a:r>
          </a:p>
          <a:p>
            <a:pPr>
              <a:spcAft>
                <a:spcPts val="720"/>
              </a:spcAft>
            </a:pPr>
            <a:r>
              <a:rPr sz="1800"/>
              <a:t>Understanding the causes and characteristics of different types of unemployment is important for policymakers and economists.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Natural Rate of Unemployment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natural rate of unemployment refers to the level of unemployment that exists when the economy is considered to be at full employment.</a:t>
            </a:r>
          </a:p>
          <a:p>
            <a:pPr>
              <a:spcAft>
                <a:spcPts val="720"/>
              </a:spcAft>
            </a:pPr>
            <a:r>
              <a:rPr sz="1800"/>
              <a:t>It includes frictional and structural unemployment and represents the lowest level of unemployment achievable without causing inflation.</a:t>
            </a:r>
          </a:p>
          <a:p>
            <a:pPr>
              <a:spcAft>
                <a:spcPts val="720"/>
              </a:spcAft>
            </a:pPr>
            <a:r>
              <a:rPr sz="1800"/>
              <a:t>Economists and policymakers closely monitor the natural rate of unemployment to assess the health of the labor market.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Okun's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Okun's Law is an empirical relationship between changes in the unemployment rate and the rate of economic growth.</a:t>
            </a:r>
          </a:p>
          <a:p>
            <a:pPr>
              <a:spcAft>
                <a:spcPts val="720"/>
              </a:spcAft>
            </a:pPr>
            <a:r>
              <a:rPr sz="1800"/>
              <a:t>It suggests that for every 1% increase in the unemployment rate, there is a 2% decrease in the rate of economic growth.</a:t>
            </a:r>
          </a:p>
          <a:p>
            <a:pPr>
              <a:spcAft>
                <a:spcPts val="720"/>
              </a:spcAft>
            </a:pPr>
            <a:r>
              <a:rPr sz="1800"/>
              <a:t>Okun's Law highlights the negative impact of unemployment on economic performance.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